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7" r:id="rId8"/>
    <p:sldId id="262" r:id="rId9"/>
    <p:sldId id="268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-1"/>
            <a:ext cx="3672408" cy="342899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Тема: «Социально-полезная деятельность – основа для счастливой жизни человека»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890" y="141943"/>
            <a:ext cx="38957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«Школа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социального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проектирования»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molode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690" y="3645024"/>
            <a:ext cx="4850208" cy="2845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2" y="1876327"/>
            <a:ext cx="4140460" cy="3105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220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4320480" cy="5976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Осваиваем  духовно-нравственные ценности: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Я – личность. Люблю себя, как личность, готов развиваться и совершенствоваться, быть полезным другим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Люблю Семью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Люблю  Друзей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Люблю Людей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Терпение – мне легко приспосабливаться к окружающей среде, потому что я толерантен к недостаткам других. Понимаю, что все мы не совершенны.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Чувство самопожертвования ради благородной цели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Чувство заинтересованности в успехе других, чтобы вместе добиться  благородной цели.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6" name="Рисунок 5" descr="C:\Users\Макс\Desktop\МОЙ МИР КСЕНИЯ\Какие то картинки\x_86a8b844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3140968"/>
            <a:ext cx="2808312" cy="277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сения\Живые картинки\��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4704"/>
            <a:ext cx="3888432" cy="222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841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Флеш чёрная\Мероприятия 2012-2013\24-25.09.12 Старт Формула успеха\Фото последние ЗМ\DSC033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37463"/>
            <a:ext cx="4677833" cy="350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Татьяна\Desktop\Флеш чёрная\Мероприятия 2012-2013\24-25.09.12 Старт Формула успеха\Фото последние ЗМ\DSC033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r="19684"/>
          <a:stretch/>
        </p:blipFill>
        <p:spPr bwMode="auto">
          <a:xfrm>
            <a:off x="611560" y="2996952"/>
            <a:ext cx="2831691" cy="3300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Татьяна\Desktop\Флеш чёрная\Мероприятия 2012-2013\24-25.09.12 Старт Формула успеха\Фото последние ЗМ\DSC034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0" y="386428"/>
            <a:ext cx="3480699" cy="2610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687302"/>
            <a:ext cx="41764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Команда - ценность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207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2" cy="54726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Социально-полезная деятельность </a:t>
            </a:r>
            <a:r>
              <a:rPr lang="ru-RU" b="1" dirty="0" smtClean="0">
                <a:solidFill>
                  <a:srgbClr val="7030A0"/>
                </a:solidFill>
              </a:rPr>
              <a:t>– это осознанная деятельность одного человека или коллектива,  направленная на улучшение качества жизни  людей,  формирующих социальную среду, в которой человек или коллектив проживает.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2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7280"/>
            <a:ext cx="5760640" cy="48519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Что включает в себя социально-полезная деятельность?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1.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Публичные выступления</a:t>
            </a:r>
            <a:r>
              <a:rPr lang="ru-RU" sz="2800" b="1" dirty="0" smtClean="0">
                <a:solidFill>
                  <a:srgbClr val="7030A0"/>
                </a:solidFill>
              </a:rPr>
              <a:t>, пропагандирующие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здоровый образ жизни, позитивное умонастроение, основы конструктивного межличностного общения, способствующего мирным взаимоотношениям.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4809154"/>
            <a:ext cx="2232248" cy="148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F:\IMG_5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537163" cy="2652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IMG_56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50" b="16686"/>
          <a:stretch/>
        </p:blipFill>
        <p:spPr bwMode="auto">
          <a:xfrm>
            <a:off x="4796795" y="3549148"/>
            <a:ext cx="3744416" cy="2004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4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56886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2.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Конкретная деятельность </a:t>
            </a:r>
            <a:r>
              <a:rPr lang="ru-RU" sz="2400" b="1" dirty="0">
                <a:solidFill>
                  <a:srgbClr val="7030A0"/>
                </a:solidFill>
              </a:rPr>
              <a:t>(благоустройство, оказание помощи людям и детям группы риска, благотворительные сборы, производство и изготовление  вещей первой необходимости и бесплатное распространение их</a:t>
            </a:r>
            <a:r>
              <a:rPr lang="ru-RU" sz="2400" b="1" dirty="0" smtClean="0">
                <a:solidFill>
                  <a:srgbClr val="7030A0"/>
                </a:solidFill>
              </a:rPr>
              <a:t>, оказание помощи при стихийных бедствиях, в трудных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жизненных обстоятельствах) </a:t>
            </a:r>
            <a:endParaRPr lang="ru-RU" sz="2400" dirty="0"/>
          </a:p>
        </p:txBody>
      </p:sp>
      <p:pic>
        <p:nvPicPr>
          <p:cNvPr id="1026" name="Picture 2" descr="C:\Users\Татьяна\Desktop\Флеш чёрная\Мероприятия 2012-2013\24-25.09.12 Старт Формула успеха\Фото последние ЗМ\DSC034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12946" r="31446"/>
          <a:stretch/>
        </p:blipFill>
        <p:spPr bwMode="auto">
          <a:xfrm>
            <a:off x="5865262" y="3284984"/>
            <a:ext cx="270713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тьяна\Desktop\Флеш чёрная\Мероприятия 2012-2013\24-25.09.12 Старт Формула успеха\Фото последние ЗМ\DSC034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8" t="4771" r="24488" b="10327"/>
          <a:stretch/>
        </p:blipFill>
        <p:spPr bwMode="auto">
          <a:xfrm>
            <a:off x="6961090" y="692696"/>
            <a:ext cx="1606696" cy="236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Татьяна\Desktop\Флеш чёрная\Мероприятия 2012-2013\24-25.09.12 Старт Формула успеха\Фото последние ЗМ\DSC034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" t="10388" r="15780" b="11708"/>
          <a:stretch/>
        </p:blipFill>
        <p:spPr bwMode="auto">
          <a:xfrm>
            <a:off x="680170" y="4542148"/>
            <a:ext cx="2241752" cy="1753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атьяна\Desktop\Флеш чёрная\Мероприятия 2012-2013\24-25.09.12 Старт Формула успеха\Фото последние ЗМ\DSC034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8" t="18767" r="30913" b="13253"/>
          <a:stretch/>
        </p:blipFill>
        <p:spPr bwMode="auto">
          <a:xfrm>
            <a:off x="3626743" y="4339786"/>
            <a:ext cx="1833920" cy="201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1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612068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Практическая польза от соц. полез. деятельности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1. Удовлетворяет потребность в общении;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2. Удовлетворяет потребность в любви и признании со стороны социума;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3. Удовлетворяет потребность в реализации чувства собственной значимости;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4. Формирует ценности в сознании, способствует приобретению знаний в разных областях деятельности, формирует конкретное  собственное отношение ко всему, что происходит вокруг – </a:t>
            </a:r>
            <a:r>
              <a:rPr lang="ru-RU" sz="2200" b="1" dirty="0" smtClean="0">
                <a:solidFill>
                  <a:srgbClr val="FF0000"/>
                </a:solidFill>
              </a:rPr>
              <a:t>формирует сильную, волевую личность, способную преодолевать трудности и достигать позитивных целей;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5. Формирует фундаментальные понятия об организации любой деятельности, что является </a:t>
            </a:r>
            <a:r>
              <a:rPr lang="ru-RU" sz="2200" b="1" dirty="0" smtClean="0">
                <a:solidFill>
                  <a:srgbClr val="FF0000"/>
                </a:solidFill>
              </a:rPr>
              <a:t>залогом для будущей профессиональной управленческой деятельности.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071" y="404664"/>
            <a:ext cx="7024744" cy="122413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формирует личность?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071" y="1844824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smtClean="0"/>
              <a:t>Семья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Социум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Практический опыт взаимодействия с окружающими людьми</a:t>
            </a:r>
          </a:p>
          <a:p>
            <a:pPr marL="342900" indent="-342900">
              <a:buAutoNum type="arabicPeriod"/>
            </a:pPr>
            <a:r>
              <a:rPr lang="ru-RU" sz="3600" b="1" dirty="0" smtClean="0"/>
              <a:t>Сформированные ценности, принципы, цели.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1964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923" y="476672"/>
            <a:ext cx="4248472" cy="560153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pPr marL="342900" indent="-342900">
              <a:buAutoNum type="arabicPeriod"/>
            </a:pPr>
            <a:r>
              <a:rPr lang="ru-RU" dirty="0" err="1" smtClean="0"/>
              <a:t>Алкоголизированная</a:t>
            </a:r>
            <a:r>
              <a:rPr lang="ru-RU" dirty="0" smtClean="0"/>
              <a:t> семья, дефицит финансовых возможностей;</a:t>
            </a:r>
          </a:p>
          <a:p>
            <a:pPr marL="342900" indent="-342900">
              <a:buAutoNum type="arabicPeriod"/>
            </a:pPr>
            <a:r>
              <a:rPr lang="ru-RU" dirty="0" smtClean="0"/>
              <a:t>Жизнь в социально-неблагополучном  районе, низкий уровень культуры; </a:t>
            </a:r>
          </a:p>
          <a:p>
            <a:pPr marL="342900" indent="-342900">
              <a:buAutoNum type="arabicPeriod"/>
            </a:pPr>
            <a:r>
              <a:rPr lang="ru-RU" dirty="0" smtClean="0"/>
              <a:t>Друзья ведут аморальный образ жизни, имеют слабые волевые установки, не способны оказывать посильную помощь;</a:t>
            </a:r>
          </a:p>
          <a:p>
            <a:pPr marL="342900" indent="-342900">
              <a:buAutoNum type="arabicPeriod"/>
            </a:pPr>
            <a:r>
              <a:rPr lang="ru-RU" dirty="0" smtClean="0"/>
              <a:t>Деньги, стремление к удовольствиям,  друзья – братаны, но ты мне -я тебе; </a:t>
            </a:r>
            <a:r>
              <a:rPr lang="ru-RU" b="1" dirty="0" smtClean="0"/>
              <a:t>принцип:</a:t>
            </a:r>
            <a:r>
              <a:rPr lang="ru-RU" dirty="0" smtClean="0"/>
              <a:t> в стае жить по волчьи выть;  </a:t>
            </a:r>
            <a:r>
              <a:rPr lang="ru-RU" b="1" dirty="0" smtClean="0"/>
              <a:t>цель </a:t>
            </a:r>
            <a:r>
              <a:rPr lang="ru-RU" dirty="0" smtClean="0"/>
              <a:t>– обогатиться не прикладывая  особых умственных и физических  усилий.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-1915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ВАРИАНТЫ: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Татьяна\Desktop\alkogoliz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27" y="1196752"/>
            <a:ext cx="3864068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3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6632"/>
            <a:ext cx="5367062" cy="31393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Типичная рабочая семья, средние финансовые возможности;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Социально-благополучный район;</a:t>
            </a:r>
          </a:p>
          <a:p>
            <a:pPr marL="342900" indent="-342900">
              <a:buAutoNum type="arabicPeriod"/>
            </a:pPr>
            <a:r>
              <a:rPr lang="ru-RU" dirty="0" smtClean="0"/>
              <a:t>Друзья курят, но не злоупотребляют алкоголем,  увлекаются  кто чем (английский, спорт,  компьютер);</a:t>
            </a:r>
          </a:p>
          <a:p>
            <a:pPr marL="342900" indent="-342900">
              <a:buAutoNum type="arabicPeriod"/>
            </a:pPr>
            <a:r>
              <a:rPr lang="ru-RU" dirty="0" smtClean="0"/>
              <a:t>Семья, образование, деньги;</a:t>
            </a:r>
          </a:p>
          <a:p>
            <a:r>
              <a:rPr lang="ru-RU" b="1" dirty="0" smtClean="0"/>
              <a:t>принцип: </a:t>
            </a:r>
            <a:r>
              <a:rPr lang="ru-RU" dirty="0" smtClean="0"/>
              <a:t>терпение и  труд  всё перетрут; </a:t>
            </a:r>
            <a:r>
              <a:rPr lang="ru-RU" b="1" dirty="0" smtClean="0"/>
              <a:t>цель –</a:t>
            </a:r>
            <a:r>
              <a:rPr lang="ru-RU" dirty="0" smtClean="0"/>
              <a:t> повысить свой социальный статус, достичь морального удовлетворения и материального благополучия.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21" y="2013087"/>
            <a:ext cx="2659266" cy="1994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06" y="4149080"/>
            <a:ext cx="2792881" cy="2094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IMG_41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9785" y="2952397"/>
            <a:ext cx="2564904" cy="19231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Владелец\Desktop\Кичук\Сайт косатка Зол мол\2012-2013\МОО Золотая молодёж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28" y="-99392"/>
            <a:ext cx="3101852" cy="23263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Татьяна\Desktop\Флеш чёрная\Мероприятия 2012-2013\24-25.09.12 Старт Формула успеха\Фото последние ЗМ\DSC0339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2193"/>
          <a:stretch/>
        </p:blipFill>
        <p:spPr bwMode="auto">
          <a:xfrm>
            <a:off x="611560" y="3380316"/>
            <a:ext cx="3766550" cy="2797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4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498" y="332656"/>
            <a:ext cx="4341525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Очень обеспеченная семья, культура поведения противоречивая; 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Свой круг общения, как правило формируется по степени финансовой платежеспособности; Избирательное </a:t>
            </a:r>
            <a:r>
              <a:rPr lang="ru-RU" dirty="0"/>
              <a:t>отношение к социуму</a:t>
            </a:r>
            <a:r>
              <a:rPr lang="ru-RU" dirty="0" smtClean="0"/>
              <a:t>;  со сверстниками и учителями сдержан и несколько высокомерен; </a:t>
            </a:r>
            <a:r>
              <a:rPr lang="ru-RU" dirty="0"/>
              <a:t>к морали и нравственности относятся двойственно: если не запрещено, значит разрешено</a:t>
            </a:r>
            <a:r>
              <a:rPr lang="ru-RU" dirty="0" smtClean="0"/>
              <a:t>;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Социальное положение – деньги, друзья, семья, образование; принцип: бери от жизни всё; цель:  сохранить социальный статус;  быть финансово независимым,  иметь  большие возможности…….</a:t>
            </a:r>
          </a:p>
        </p:txBody>
      </p:sp>
      <p:pic>
        <p:nvPicPr>
          <p:cNvPr id="5" name="Picture 2" descr="C:\Users\Владелец\Desktop\Кичук\Мероприятия 2012-2013\24-25.09.12 Старт Формула успеха\Картинк5и Золотая молодёжь\defaul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82" y="354759"/>
            <a:ext cx="387092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Владелец\Desktop\Кичук\Мероприятия 2012-2013\24-25.09.12 Старт Формула успеха\Картинк5и Золотая молодёжь\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82" y="3212976"/>
            <a:ext cx="3918935" cy="2519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286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314</TotalTime>
  <Words>336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Тема: «Социально-полезная деятельность – основа для счастливой жизни человека»</vt:lpstr>
      <vt:lpstr>Социально-полезная деятельность – это осознанная деятельность одного человека или коллектива,  направленная на улучшение качества жизни  людей,  формирующих социальную среду, в которой человек или коллектив проживает.</vt:lpstr>
      <vt:lpstr>Что включает в себя социально-полезная деятельность? 1. Публичные выступления, пропагандирующие   здоровый образ жизни, позитивное умонастроение, основы конструктивного межличностного общения, способствующего мирным взаимоотношениям. </vt:lpstr>
      <vt:lpstr>Презентация PowerPoint</vt:lpstr>
      <vt:lpstr>Практическая польза от соц. полез. деятельности 1. Удовлетворяет потребность в общении; 2. Удовлетворяет потребность в любви и признании со стороны социума; 3. Удовлетворяет потребность в реализации чувства собственной значимости; 4. Формирует ценности в сознании, способствует приобретению знаний в разных областях деятельности, формирует конкретное  собственное отношение ко всему, что происходит вокруг – формирует сильную, волевую личность, способную преодолевать трудности и достигать позитивных целей; 5. Формирует фундаментальные понятия об организации любой деятельности, что является залогом для будущей профессиональной управленческой деятельности.</vt:lpstr>
      <vt:lpstr>Что формирует личность?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Социально-полезная деятельность – основа для счастливой жизни человека</dc:title>
  <dc:creator>Татьяна</dc:creator>
  <cp:lastModifiedBy>Татьяна</cp:lastModifiedBy>
  <cp:revision>18</cp:revision>
  <dcterms:created xsi:type="dcterms:W3CDTF">2012-10-16T23:26:56Z</dcterms:created>
  <dcterms:modified xsi:type="dcterms:W3CDTF">2012-10-17T04:51:37Z</dcterms:modified>
</cp:coreProperties>
</file>