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6" r:id="rId5"/>
    <p:sldId id="272" r:id="rId6"/>
    <p:sldId id="308" r:id="rId7"/>
    <p:sldId id="259" r:id="rId8"/>
    <p:sldId id="274" r:id="rId9"/>
    <p:sldId id="278" r:id="rId10"/>
    <p:sldId id="275" r:id="rId11"/>
    <p:sldId id="276" r:id="rId12"/>
    <p:sldId id="277" r:id="rId13"/>
    <p:sldId id="284" r:id="rId14"/>
    <p:sldId id="280" r:id="rId15"/>
    <p:sldId id="281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95" r:id="rId26"/>
    <p:sldId id="301" r:id="rId27"/>
    <p:sldId id="296" r:id="rId28"/>
    <p:sldId id="302" r:id="rId29"/>
    <p:sldId id="303" r:id="rId30"/>
    <p:sldId id="297" r:id="rId31"/>
    <p:sldId id="299" r:id="rId32"/>
    <p:sldId id="304" r:id="rId33"/>
    <p:sldId id="305" r:id="rId34"/>
    <p:sldId id="283" r:id="rId35"/>
    <p:sldId id="261" r:id="rId36"/>
    <p:sldId id="270" r:id="rId37"/>
    <p:sldId id="271" r:id="rId38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16" autoAdjust="0"/>
    <p:restoredTop sz="94660"/>
  </p:normalViewPr>
  <p:slideViewPr>
    <p:cSldViewPr>
      <p:cViewPr>
        <p:scale>
          <a:sx n="39" d="100"/>
          <a:sy n="39" d="100"/>
        </p:scale>
        <p:origin x="-1804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yandex.ru/images/_crpd/VP1iY5606/f7bf3fsim/hgN0TYqR1PGVnVO1reGrEk6I-jOpMynZB4_eiHKBv1NhOlJ_RNt9AJQr0JEFTKjg1SI7IHZeaS7RIaEDA6rk_tsCeGSzpJX40cQWrR2NlmYK1I9-xH8o4X--g5gOma5GUV8KSv33DQGtXoUNDVSk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4968552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униципальное автономное учреждение дополнительного образования «Центр развития творчества детей и юношества»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г. Хабаровск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>
                <a:latin typeface="Times New Roman"/>
                <a:ea typeface="Times New Roman"/>
              </a:rPr>
              <a:t>Реализация </a:t>
            </a:r>
            <a:r>
              <a:rPr lang="ru-RU" sz="4000" dirty="0" smtClean="0">
                <a:latin typeface="Times New Roman"/>
                <a:ea typeface="Times New Roman"/>
              </a:rPr>
              <a:t>воспитательной практики </a:t>
            </a:r>
            <a:r>
              <a:rPr lang="ru-RU" sz="4000" dirty="0">
                <a:latin typeface="Times New Roman"/>
                <a:ea typeface="Times New Roman"/>
              </a:rPr>
              <a:t>«Формирование финансового направления функциональной грамотности обучающихся МАУ ДО «ЦРТДиЮ» 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653136"/>
            <a:ext cx="3528392" cy="1728192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6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Колесникова С.В.</a:t>
            </a:r>
          </a:p>
          <a:p>
            <a:pPr algn="r"/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етодист, </a:t>
            </a:r>
          </a:p>
          <a:p>
            <a:pPr algn="r"/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</a:t>
            </a:r>
            <a:r>
              <a:rPr lang="ru-RU" sz="8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842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Колесникова Светлана\AppData\Local\Temp\Temp1_01-12-2022_03-19-04.zip\IMG-20221201-WA0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139953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Колесникова Светлана\AppData\Local\Temp\Temp1_01-12-2022_03-19-04.zip\IMG-20221201-WA0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39248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Колесникова Светлана\AppData\Local\Temp\Temp1_01-12-2022_03-19-04.zip\IMG-20221201-WA00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5024"/>
            <a:ext cx="413995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Колесникова Светлана\AppData\Local\Temp\Temp1_01-12-2022_03-19-04.zip\IMG-20221201-WA00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536504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940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лесникова Светлана\AppData\Local\Temp\Temp1_01-12-2022_03-19-04.zip\IMG-20221201-WA00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0485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533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лесникова Светлана\AppData\Local\Temp\Temp1_01-12-2022_03-19-04.zip\IMG-20221201-WA00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76672"/>
            <a:ext cx="7632848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299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лесникова Светлана\Desktop\IMG_7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5" y="-323850"/>
            <a:ext cx="1125855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75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лесникова Светлана\Desktop\IMG_7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96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5855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33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5855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798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18850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732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18800" cy="788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052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5855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531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691218/acaa8adb-ffa7-45df-a383-9e7366054057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«Деньги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которыми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обладаешь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орудие свободы;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за которыми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гонишься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орудие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рабства»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Жан-Жак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Руссо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175"/>
            <a:ext cx="4392488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4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5855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187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037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599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9512"/>
            <a:ext cx="9144000" cy="803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58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956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367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олесникова Светлана\Desktop\IMG_7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5" y="-323850"/>
            <a:ext cx="1125855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494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95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олесникова Светлана\Desktop\IMG_7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325" y="-581025"/>
            <a:ext cx="10534650" cy="80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56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олесникова Светлана\Desktop\IMG_7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5" y="-323850"/>
            <a:ext cx="1125855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03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691218/acaa8adb-ffa7-45df-a383-9e7366054057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 fontScale="90000"/>
          </a:bodyPr>
          <a:lstStyle/>
          <a:p>
            <a:pPr indent="449580">
              <a:spcAft>
                <a:spcPts val="0"/>
              </a:spcAft>
            </a:pP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/>
                <a:ea typeface="Times New Roman"/>
              </a:rPr>
              <a:t>Данная практика  </a:t>
            </a:r>
            <a:r>
              <a:rPr lang="ru-RU" sz="4000" dirty="0">
                <a:latin typeface="Times New Roman"/>
                <a:ea typeface="Times New Roman"/>
              </a:rPr>
              <a:t>определяется необходимостью формирования финансовой грамотности у обучающихся, как </a:t>
            </a:r>
            <a:r>
              <a:rPr lang="ru-RU" sz="4000" dirty="0" smtClean="0">
                <a:latin typeface="Times New Roman"/>
                <a:ea typeface="Times New Roman"/>
              </a:rPr>
              <a:t>основ</a:t>
            </a:r>
            <a:r>
              <a:rPr lang="ru-RU" sz="4000" dirty="0">
                <a:latin typeface="Times New Roman"/>
                <a:ea typeface="Times New Roman"/>
              </a:rPr>
              <a:t>ы</a:t>
            </a:r>
            <a:r>
              <a:rPr lang="ru-RU" sz="4000" dirty="0" smtClean="0">
                <a:latin typeface="Times New Roman"/>
                <a:ea typeface="Times New Roman"/>
              </a:rPr>
              <a:t> </a:t>
            </a:r>
            <a:r>
              <a:rPr lang="ru-RU" sz="4000" dirty="0">
                <a:latin typeface="Times New Roman"/>
                <a:ea typeface="Times New Roman"/>
              </a:rPr>
              <a:t>экономического сознания. Заказ российского общества в сфере образования ориентирован на подготовку поколения с принципиально новым экономическим образом мышления.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1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980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5515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720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олесникова Светлана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600" y="-552450"/>
            <a:ext cx="10617200" cy="79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72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Колесникова Светлана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52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2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ongruble.ru/wp-content/uploads/2019/03/245db903f65d432600fdb06169ca4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603468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Финансовая грамотность - 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достаточный уровень знаний и навыков в области финансов, который позволяет правильно оценивать ситуацию на рынке и принимать разумные решения.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5738186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79619/025b13d5-45cc-4946-8821-68e01e1c9341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59" y="-8029"/>
            <a:ext cx="9134872" cy="68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620688"/>
            <a:ext cx="75608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литературы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Галкин А.А. Финансовое планирование жизни. - Ростов-на-Дону: Феникс, 2008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Губанов А.Ю. Азбука финансовой грамотности: методическое пособие для педагогов дополнительного образования / А.Ю. Губанов, Т.М. Губанова, В.Р.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Лозинг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Лозинг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А.В. Нечипоренко. – Москва, 2017. – 186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Кириллов К.,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Обердерфер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Что делать? Практическое антикризисное руководство к действию. - М.: Мартин, 2010, 224 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Криволап С.Е. Школа домашней экономики. Как правильно вести семейный бюджет. – М.: Мир книги, 2008, 240 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Макаров С.В. Личный бюджет. Деньги под контролем / Сергиенко Ю. – СПб.: Питер, 2008. – 218 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Обердерфер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Д.Я., Кириллов К.В. и др. Я управляю своими финансами. – М.: ВИТТА ПРЕСС, 2016. – 232 с.</a:t>
            </a:r>
          </a:p>
          <a:p>
            <a:pPr algn="ct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1.1zoom.me/big3/453/Money_Banknotes_Dollars_Trees_Gray_background_569848_4700x3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25252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1556792"/>
            <a:ext cx="421196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89098512990,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8914 4050370-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Ватсап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эл. почта-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lana.svetik1970@bk.ru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Колесникова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crtdiu54gng@mail.ru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0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691218/acaa8adb-ffa7-45df-a383-9e7366054057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Цель задачи</a:t>
            </a:r>
            <a:b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/>
                <a:ea typeface="Calibri"/>
                <a:cs typeface="Times New Roman"/>
              </a:rPr>
              <a:t>разработать </a:t>
            </a:r>
            <a:r>
              <a:rPr lang="ru-RU" sz="4000" dirty="0">
                <a:latin typeface="Times New Roman"/>
                <a:ea typeface="Calibri"/>
                <a:cs typeface="Times New Roman"/>
              </a:rPr>
              <a:t>систему занятий  по повышению знаний по финансовой грамотности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r>
              <a:rPr lang="ru-RU" sz="4000" dirty="0">
                <a:latin typeface="Times New Roman"/>
                <a:ea typeface="Calibri"/>
                <a:cs typeface="Times New Roman"/>
              </a:rPr>
              <a:t>способствовать сетевому взаимодействию образовательных учреждений  по развитию и воспитанию   финансовой грамотности  у обучающихся.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79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33" y="-1"/>
            <a:ext cx="4752528" cy="68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097"/>
            <a:ext cx="4824536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945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5184576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261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www.free-wallpapers.su/data/media/2281/big/mon0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0"/>
            <a:ext cx="8724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Программа :«По дороге финансовой грамотности»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787187" y="-8043863"/>
            <a:ext cx="3960000" cy="277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4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240360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124745"/>
            <a:ext cx="3672408" cy="542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28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12.userapi.com/impg/9VCaVQnJlKhvGxtY2yX0GVZykm4PB11mv5Civw/N-z4_79sO4g.jpg?size=1200x1600&amp;quality=95&amp;sign=550824adfd00c9bbf77da25c4faa2372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376428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7.userapi.com/impg/wP76gBFLTVmx5sUJQGdEhs0-J-AxhiButLhZDg/rpub29D2Dk0.jpg?size=1440x1920&amp;quality=95&amp;sign=07bad0334263be305123abd784391442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783" y="116632"/>
            <a:ext cx="5092705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8970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лесникова Светлана\Desktop\СП 23\IMG-20230111-WA00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5"/>
            <a:ext cx="4752528" cy="633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Колесникова Светлана\Desktop\СП 23\IMG-20230111-WA0015 -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5"/>
            <a:ext cx="4680520" cy="6336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388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56</Words>
  <Application>Microsoft Office PowerPoint</Application>
  <PresentationFormat>Экран (4:3)</PresentationFormat>
  <Paragraphs>26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муниципальное автономное учреждение дополнительного образования «Центр развития творчества детей и юношества» г. Хабаровск  «Реализация воспитательной практики «Формирование финансового направления функциональной грамотности обучающихся МАУ ДО «ЦРТДиЮ»  </vt:lpstr>
      <vt:lpstr>«Деньги, которыми обладаешь  – орудие свободы;  те, за которыми гонишься  — орудие рабства» Жан-Жак Руссо </vt:lpstr>
      <vt:lpstr> Актуальность Данная практика  определяется необходимостью формирования финансовой грамотности у обучающихся, как основы экономического сознания. Заказ российского общества в сфере образования ориентирован на подготовку поколения с принципиально новым экономическим образом мышления. </vt:lpstr>
      <vt:lpstr> Цель задачи разработать систему занятий  по повышению знаний по финансовой грамотности способствовать сетевому взаимодействию образовательных учреждений  по развитию и воспитанию   финансовой грамотности  у обучающихся.  </vt:lpstr>
      <vt:lpstr>Презентация PowerPoint</vt:lpstr>
      <vt:lpstr>Презентация PowerPoint</vt:lpstr>
      <vt:lpstr> Программа :«По дороге финансовой грамотности»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грамотность -  достаточный уровень знаний и навыков в области финансов, который позволяет правильно оценивать ситуацию на рынке и принимать разумные решения.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 10» г.Ярославль   Формирование финансовой грамотности у детей дошкольного возраста</dc:title>
  <dc:creator>Админ</dc:creator>
  <cp:lastModifiedBy>Колесникова Светлана</cp:lastModifiedBy>
  <cp:revision>149</cp:revision>
  <dcterms:created xsi:type="dcterms:W3CDTF">2020-05-14T12:09:52Z</dcterms:created>
  <dcterms:modified xsi:type="dcterms:W3CDTF">2026-02-11T03:07:06Z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1268046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